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65" r:id="rId5"/>
    <p:sldId id="266" r:id="rId6"/>
    <p:sldId id="267" r:id="rId7"/>
    <p:sldId id="268" r:id="rId8"/>
    <p:sldId id="269" r:id="rId9"/>
    <p:sldId id="270" r:id="rId10"/>
    <p:sldId id="271" r:id="rId11"/>
    <p:sldId id="272" r:id="rId12"/>
    <p:sldId id="273" r:id="rId13"/>
    <p:sldId id="275" r:id="rId14"/>
    <p:sldId id="274" r:id="rId15"/>
    <p:sldId id="276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  <p:sldId id="28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A0B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A196D-0CA5-8C3D-A695-8A102C62EA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B2332-9933-23C5-31AB-427B4B5CF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A32E1D-7CB4-A0C5-D750-049B2ACDB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9BF14-7ADE-241B-3192-C65150B8B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00CEFF-7CAE-2666-11FC-6A64CEBB4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7744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BE07-4424-C513-9E4A-37776195F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E5C602-899E-F03C-6477-6895EAB263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8E9D98-E9B0-651A-5893-F3C1BB9BA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631D2B-79D6-FD42-D88A-6FFB4F4B2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F6C45-CC99-5AD5-D1DF-DEA706C9C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771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7B12C49-A15F-1CF2-A6C2-AD08226967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EAC44-6B55-1977-E586-20C1ED1744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CFD0DB-1845-479C-1C83-19A866B95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09CB7-3EE1-ABC9-F8AF-2B0A2006D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1B9EFF-94F8-7EE5-6168-BFFAAE6CB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8690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AEDA9-BC3E-0AD5-80A0-F4EF848E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BAE30-0DD3-F590-89B3-E475D81885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A55C7-384C-67A4-B87B-A0E1A7C7E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4FAE17-E5CF-AC02-E111-72CF0B6D62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3ED83-4F9B-5972-D47A-DDFE6250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322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7BF24-657C-520B-AE9A-02FA70C8C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EDA71-E8D1-4CCB-2F14-E114716D4A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D30B9-D9D9-F78A-438D-725C42258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CF28EC-446B-2ADC-6795-2D101CB4F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9D944-EED1-13BE-AAC2-0E0FCB801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891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BD805-24D1-A356-5C00-06E9223E4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CF9C6-6C42-F23E-D316-C371A98D5D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D9AF6-ED7E-FBFC-775B-0973E29DD4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6634FB-D716-F38F-1BA6-CD4E12A34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DED6FB-2F65-9423-B9C5-20ED45C9D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C0A64-9778-D4F0-A1E5-2299CDF9E1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754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022B6-C31E-C9F9-ED1F-4045E915D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E8B0E-A7BA-92D7-ACD3-EA290BB8C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2D9F93-BB85-9A0E-8DB9-081BD732BD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DA4518-DD7C-9959-CF19-782C716ABB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E630DF-0ECC-4FBF-5139-3807E37B2F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83A98B-777D-739D-C47C-791E161D3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75E52C-697E-B752-E30C-F137BA88C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D1B6DC-67EE-1CAF-F482-CB232C20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4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860D3-B97D-605E-5C7D-29EDC5596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3FC2F3-9E6B-72D8-C3AB-A7E9AECB9D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2FA4BE-5DC5-279E-BF1F-B1C1728FB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A51A85-92E3-5DBD-D4FF-7A14CD847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5694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E543BD-8D76-5A47-6351-2303D53E7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A969FF-674D-E79F-B06B-10BC6D078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B30D83-AEDC-A3D2-B863-908439E84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571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4442B-C52F-BD9C-495F-F2C83CF1E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87F102-EE3C-7A4A-3D7D-170D30062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F7FA06-14B0-6E35-71DD-4A065F4BB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498514-72CB-BEF9-F64D-BEDA7419A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4F237A-9995-A35A-AA5C-870FBB544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42CEDD-C50B-B9B5-82B8-DBF302CC8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192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EA0D2-DA5C-C2C8-2DB1-69C7194DF2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F75FAB-8703-1C9E-F131-98CB676A7A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965FD3-CDE5-E980-96E7-6556A4B9B8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4145F6-B2AF-02A4-AAFF-87DF2C164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D5E0D-66EB-CB9A-8AA5-42E6E82DF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3792DB-C369-7080-46BA-C63631432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969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957D9C-E6DD-A83D-5C19-3F7E44410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237A0C-35C6-A320-171E-C3580E1D7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85745F-DFA9-8951-5884-4D83751E334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E0012-0157-407B-B5C2-501630764373}" type="datetimeFigureOut">
              <a:rPr lang="en-US" smtClean="0"/>
              <a:t>5/27/2023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A8CA65-CEE0-8BA8-8D15-60C70B419D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47ED71-BA45-9911-1B29-932D185598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4705B2-1DE0-4988-BDC8-032C14932D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287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24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16026063" y="0"/>
            <a:ext cx="12192000" cy="6858000"/>
          </a:xfrm>
          <a:prstGeom prst="rect">
            <a:avLst/>
          </a:prstGeom>
          <a:solidFill>
            <a:schemeClr val="dk1">
              <a:alpha val="6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8E0FD-BF2C-B48B-56ED-B847B13B056B}"/>
              </a:ext>
            </a:extLst>
          </p:cNvPr>
          <p:cNvSpPr txBox="1"/>
          <p:nvPr/>
        </p:nvSpPr>
        <p:spPr>
          <a:xfrm>
            <a:off x="1045697" y="-5942261"/>
            <a:ext cx="101006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TRƯỜNG ĐẠI HỌC KHOA HỌC HUẾ</a:t>
            </a:r>
          </a:p>
          <a:p>
            <a:pPr lvl="1" algn="ctr"/>
            <a:r>
              <a:rPr lang="en-US" sz="28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KHOA CÔNG NGHỆ THÔNG TIN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0015B-54D7-0AC1-B131-71391D7C105B}"/>
              </a:ext>
            </a:extLst>
          </p:cNvPr>
          <p:cNvSpPr txBox="1"/>
          <p:nvPr/>
        </p:nvSpPr>
        <p:spPr>
          <a:xfrm>
            <a:off x="-10645560" y="1290711"/>
            <a:ext cx="73667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KHÓA LUẬN 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 NGHIỆP ĐẠI HỌC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11550C-6416-E591-7AB2-6CC9AF7CEB29}"/>
              </a:ext>
            </a:extLst>
          </p:cNvPr>
          <p:cNvSpPr txBox="1"/>
          <p:nvPr/>
        </p:nvSpPr>
        <p:spPr>
          <a:xfrm>
            <a:off x="5145254" y="9067464"/>
            <a:ext cx="1901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Huế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05 - 2023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8E3377F-84DC-93CB-8D9A-969DA6700661}"/>
              </a:ext>
            </a:extLst>
          </p:cNvPr>
          <p:cNvSpPr/>
          <p:nvPr/>
        </p:nvSpPr>
        <p:spPr>
          <a:xfrm>
            <a:off x="19914650" y="3429000"/>
            <a:ext cx="7366782" cy="2138289"/>
          </a:xfrm>
          <a:prstGeom prst="roundRect">
            <a:avLst/>
          </a:prstGeom>
          <a:solidFill>
            <a:schemeClr val="lt1">
              <a:alpha val="49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Mai Văn Long</a:t>
            </a:r>
          </a:p>
          <a:p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19T1021124</a:t>
            </a:r>
          </a:p>
          <a:p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TS.Nguyễn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Hoàng Hà</a:t>
            </a:r>
          </a:p>
        </p:txBody>
      </p:sp>
    </p:spTree>
    <p:extLst>
      <p:ext uri="{BB962C8B-B14F-4D97-AF65-F5344CB8AC3E}">
        <p14:creationId xmlns:p14="http://schemas.microsoft.com/office/powerpoint/2010/main" val="3220414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914275" y="0"/>
            <a:ext cx="8277726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A355DD-7D08-1E22-A12E-FC786D1C05EE}"/>
              </a:ext>
            </a:extLst>
          </p:cNvPr>
          <p:cNvSpPr/>
          <p:nvPr/>
        </p:nvSpPr>
        <p:spPr>
          <a:xfrm>
            <a:off x="136358" y="545432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B085139-9546-412B-8358-1C6149B65B0F}"/>
              </a:ext>
            </a:extLst>
          </p:cNvPr>
          <p:cNvSpPr txBox="1"/>
          <p:nvPr/>
        </p:nvSpPr>
        <p:spPr>
          <a:xfrm>
            <a:off x="4058652" y="1187116"/>
            <a:ext cx="7996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C#, HTML, CSS, JS.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936FCA-D4D5-9C53-72D4-E4B48D5F4CE0}"/>
              </a:ext>
            </a:extLst>
          </p:cNvPr>
          <p:cNvSpPr txBox="1"/>
          <p:nvPr/>
        </p:nvSpPr>
        <p:spPr>
          <a:xfrm>
            <a:off x="4058652" y="2024935"/>
            <a:ext cx="7996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MySQL.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7627DA1-82B9-8786-8BB1-7400F551E8D8}"/>
              </a:ext>
            </a:extLst>
          </p:cNvPr>
          <p:cNvSpPr txBox="1"/>
          <p:nvPr/>
        </p:nvSpPr>
        <p:spPr>
          <a:xfrm>
            <a:off x="4058652" y="2862754"/>
            <a:ext cx="7996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Framework: ASP.NET, Bootstrap.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915672-32E1-C7F0-B79E-D5790AF31BAD}"/>
              </a:ext>
            </a:extLst>
          </p:cNvPr>
          <p:cNvSpPr txBox="1"/>
          <p:nvPr/>
        </p:nvSpPr>
        <p:spPr>
          <a:xfrm>
            <a:off x="4054641" y="3651395"/>
            <a:ext cx="83138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ASP.NET MVC, jQuery,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Openlayers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SignalR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PageList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1804BBD-4F8C-FA87-E5EA-A34F79251513}"/>
              </a:ext>
            </a:extLst>
          </p:cNvPr>
          <p:cNvSpPr txBox="1"/>
          <p:nvPr/>
        </p:nvSpPr>
        <p:spPr>
          <a:xfrm>
            <a:off x="4054641" y="4968776"/>
            <a:ext cx="800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web: Visual Studio.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D0154E9-1735-73BC-9DFE-0CAF75CE08FF}"/>
              </a:ext>
            </a:extLst>
          </p:cNvPr>
          <p:cNvSpPr/>
          <p:nvPr/>
        </p:nvSpPr>
        <p:spPr>
          <a:xfrm>
            <a:off x="-4226092" y="545432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8E5BEBC-6D0A-2290-4081-3C7204CC059C}"/>
              </a:ext>
            </a:extLst>
          </p:cNvPr>
          <p:cNvSpPr/>
          <p:nvPr/>
        </p:nvSpPr>
        <p:spPr>
          <a:xfrm>
            <a:off x="412954" y="5727793"/>
            <a:ext cx="604684" cy="584775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6FAF510-5253-B633-65A2-AA5C3F5B486F}"/>
              </a:ext>
            </a:extLst>
          </p:cNvPr>
          <p:cNvSpPr/>
          <p:nvPr/>
        </p:nvSpPr>
        <p:spPr>
          <a:xfrm>
            <a:off x="412954" y="5727792"/>
            <a:ext cx="604684" cy="584775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7041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914275" y="0"/>
            <a:ext cx="8277726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136358" y="545432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8030C0-7DE3-A36A-3BD7-A326103122F6}"/>
              </a:ext>
            </a:extLst>
          </p:cNvPr>
          <p:cNvSpPr txBox="1"/>
          <p:nvPr/>
        </p:nvSpPr>
        <p:spPr>
          <a:xfrm>
            <a:off x="13035356" y="1187116"/>
            <a:ext cx="7996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Ngôn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ngữ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C#, HTML, CSS, JS.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0BE5D69-23EF-A07E-BD0C-6F30B675F9B1}"/>
              </a:ext>
            </a:extLst>
          </p:cNvPr>
          <p:cNvSpPr txBox="1"/>
          <p:nvPr/>
        </p:nvSpPr>
        <p:spPr>
          <a:xfrm>
            <a:off x="13035356" y="2024935"/>
            <a:ext cx="79969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MySQL.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8D9DBA-3B8C-0949-B691-BDFB46064C64}"/>
              </a:ext>
            </a:extLst>
          </p:cNvPr>
          <p:cNvSpPr txBox="1"/>
          <p:nvPr/>
        </p:nvSpPr>
        <p:spPr>
          <a:xfrm>
            <a:off x="13035356" y="2862754"/>
            <a:ext cx="79969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Framework: ASP.NET, Bootstrap.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615AF2-D457-2CA3-EB8B-825B33E6CAA6}"/>
              </a:ext>
            </a:extLst>
          </p:cNvPr>
          <p:cNvSpPr txBox="1"/>
          <p:nvPr/>
        </p:nvSpPr>
        <p:spPr>
          <a:xfrm>
            <a:off x="13031345" y="3651395"/>
            <a:ext cx="83138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Thư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ASP.NET MVC, jQuery,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Openlayers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SignalR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PageList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B8C58B0-9894-EB58-B0F8-DBF310C13564}"/>
              </a:ext>
            </a:extLst>
          </p:cNvPr>
          <p:cNvSpPr txBox="1"/>
          <p:nvPr/>
        </p:nvSpPr>
        <p:spPr>
          <a:xfrm>
            <a:off x="13031345" y="4968776"/>
            <a:ext cx="8001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Phần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mềm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web: Visual Studio.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678E3C2-338F-D9EB-AC99-954953E2B3E5}"/>
              </a:ext>
            </a:extLst>
          </p:cNvPr>
          <p:cNvSpPr/>
          <p:nvPr/>
        </p:nvSpPr>
        <p:spPr>
          <a:xfrm>
            <a:off x="4120603" y="2132502"/>
            <a:ext cx="1460311" cy="764271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5EB318C-9D8F-0206-EB9F-A0143BB530B2}"/>
              </a:ext>
            </a:extLst>
          </p:cNvPr>
          <p:cNvSpPr/>
          <p:nvPr/>
        </p:nvSpPr>
        <p:spPr>
          <a:xfrm>
            <a:off x="9572284" y="163296"/>
            <a:ext cx="2292823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BADC36F-0747-ACF1-BAB4-4A6E985BC1CE}"/>
              </a:ext>
            </a:extLst>
          </p:cNvPr>
          <p:cNvSpPr/>
          <p:nvPr/>
        </p:nvSpPr>
        <p:spPr>
          <a:xfrm>
            <a:off x="9572284" y="897641"/>
            <a:ext cx="2292824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46173CB-710E-2D02-3A21-0EC6397BABC2}"/>
              </a:ext>
            </a:extLst>
          </p:cNvPr>
          <p:cNvSpPr/>
          <p:nvPr/>
        </p:nvSpPr>
        <p:spPr>
          <a:xfrm>
            <a:off x="9572284" y="1624983"/>
            <a:ext cx="2292824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042D01B-3B6E-C8CB-9589-E055342A81EC}"/>
              </a:ext>
            </a:extLst>
          </p:cNvPr>
          <p:cNvSpPr/>
          <p:nvPr/>
        </p:nvSpPr>
        <p:spPr>
          <a:xfrm>
            <a:off x="9572283" y="2382285"/>
            <a:ext cx="2292824" cy="5010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Nhắn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D968838-4AD2-F0B0-FA84-E0AD5CF51111}"/>
              </a:ext>
            </a:extLst>
          </p:cNvPr>
          <p:cNvSpPr/>
          <p:nvPr/>
        </p:nvSpPr>
        <p:spPr>
          <a:xfrm>
            <a:off x="6096000" y="306425"/>
            <a:ext cx="1633181" cy="1362262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5AB615D-0421-B7FB-1C4F-12B951C640A5}"/>
              </a:ext>
            </a:extLst>
          </p:cNvPr>
          <p:cNvSpPr/>
          <p:nvPr/>
        </p:nvSpPr>
        <p:spPr>
          <a:xfrm>
            <a:off x="6096000" y="3085435"/>
            <a:ext cx="1783071" cy="1362262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C5E01BA-6CAB-B711-B21D-56D8D213F69F}"/>
              </a:ext>
            </a:extLst>
          </p:cNvPr>
          <p:cNvSpPr/>
          <p:nvPr/>
        </p:nvSpPr>
        <p:spPr>
          <a:xfrm>
            <a:off x="4283111" y="5189313"/>
            <a:ext cx="3403017" cy="1362262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75E845C-1921-2761-3174-9063E918E01B}"/>
              </a:ext>
            </a:extLst>
          </p:cNvPr>
          <p:cNvSpPr/>
          <p:nvPr/>
        </p:nvSpPr>
        <p:spPr>
          <a:xfrm>
            <a:off x="8933729" y="3860224"/>
            <a:ext cx="3121912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1F81E044-87F3-3CF2-16F3-F73963625301}"/>
              </a:ext>
            </a:extLst>
          </p:cNvPr>
          <p:cNvSpPr/>
          <p:nvPr/>
        </p:nvSpPr>
        <p:spPr>
          <a:xfrm>
            <a:off x="8933728" y="4594569"/>
            <a:ext cx="3121913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83BBD736-0F68-C602-8129-217DD6B598F4}"/>
              </a:ext>
            </a:extLst>
          </p:cNvPr>
          <p:cNvSpPr/>
          <p:nvPr/>
        </p:nvSpPr>
        <p:spPr>
          <a:xfrm>
            <a:off x="8933728" y="5321911"/>
            <a:ext cx="3121913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266EC3D-4661-BB16-1E86-25109FAA0FD0}"/>
              </a:ext>
            </a:extLst>
          </p:cNvPr>
          <p:cNvSpPr/>
          <p:nvPr/>
        </p:nvSpPr>
        <p:spPr>
          <a:xfrm>
            <a:off x="8933727" y="6079213"/>
            <a:ext cx="3121913" cy="5010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31C6FB6-888F-2049-3452-31A651C63515}"/>
              </a:ext>
            </a:extLst>
          </p:cNvPr>
          <p:cNvCxnSpPr>
            <a:stCxn id="20" idx="3"/>
            <a:endCxn id="27" idx="3"/>
          </p:cNvCxnSpPr>
          <p:nvPr/>
        </p:nvCxnSpPr>
        <p:spPr>
          <a:xfrm flipV="1">
            <a:off x="5580914" y="1469188"/>
            <a:ext cx="754260" cy="104545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6950974-DBDA-5B7D-5012-1D32CBC0C63B}"/>
              </a:ext>
            </a:extLst>
          </p:cNvPr>
          <p:cNvCxnSpPr>
            <a:stCxn id="27" idx="6"/>
            <a:endCxn id="22" idx="1"/>
          </p:cNvCxnSpPr>
          <p:nvPr/>
        </p:nvCxnSpPr>
        <p:spPr>
          <a:xfrm flipV="1">
            <a:off x="7729181" y="416108"/>
            <a:ext cx="1843103" cy="57144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0EC4BD3-2484-D67A-28A3-4521A4DBF81E}"/>
              </a:ext>
            </a:extLst>
          </p:cNvPr>
          <p:cNvCxnSpPr>
            <a:endCxn id="23" idx="1"/>
          </p:cNvCxnSpPr>
          <p:nvPr/>
        </p:nvCxnSpPr>
        <p:spPr>
          <a:xfrm>
            <a:off x="7729181" y="987556"/>
            <a:ext cx="1843103" cy="16289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07B4C61-2952-1E42-2D3C-6CB8E74029EA}"/>
              </a:ext>
            </a:extLst>
          </p:cNvPr>
          <p:cNvCxnSpPr>
            <a:endCxn id="25" idx="1"/>
          </p:cNvCxnSpPr>
          <p:nvPr/>
        </p:nvCxnSpPr>
        <p:spPr>
          <a:xfrm>
            <a:off x="7729181" y="1030465"/>
            <a:ext cx="1843103" cy="84733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AB4B508-7CBC-AEC5-0A2C-916741D90F60}"/>
              </a:ext>
            </a:extLst>
          </p:cNvPr>
          <p:cNvCxnSpPr>
            <a:stCxn id="27" idx="6"/>
            <a:endCxn id="26" idx="1"/>
          </p:cNvCxnSpPr>
          <p:nvPr/>
        </p:nvCxnSpPr>
        <p:spPr>
          <a:xfrm>
            <a:off x="7729181" y="987556"/>
            <a:ext cx="1843102" cy="164523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5DF0F32-4468-7EED-6471-B8712DA73C56}"/>
              </a:ext>
            </a:extLst>
          </p:cNvPr>
          <p:cNvCxnSpPr>
            <a:stCxn id="20" idx="3"/>
            <a:endCxn id="28" idx="1"/>
          </p:cNvCxnSpPr>
          <p:nvPr/>
        </p:nvCxnSpPr>
        <p:spPr>
          <a:xfrm>
            <a:off x="5580914" y="2514638"/>
            <a:ext cx="776211" cy="770296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D5D80B5-DFA6-C259-4242-E7B8291EB686}"/>
              </a:ext>
            </a:extLst>
          </p:cNvPr>
          <p:cNvCxnSpPr>
            <a:stCxn id="28" idx="6"/>
            <a:endCxn id="30" idx="1"/>
          </p:cNvCxnSpPr>
          <p:nvPr/>
        </p:nvCxnSpPr>
        <p:spPr>
          <a:xfrm>
            <a:off x="7879071" y="3766566"/>
            <a:ext cx="1054658" cy="346470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1B3C7D-86AD-B456-0873-5E4EDDFF23B5}"/>
              </a:ext>
            </a:extLst>
          </p:cNvPr>
          <p:cNvCxnSpPr>
            <a:endCxn id="31" idx="1"/>
          </p:cNvCxnSpPr>
          <p:nvPr/>
        </p:nvCxnSpPr>
        <p:spPr>
          <a:xfrm>
            <a:off x="7879071" y="3775579"/>
            <a:ext cx="1054657" cy="1071802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CDD0A1F-BFB0-BEB8-9A69-81185D78666F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7879071" y="3766566"/>
            <a:ext cx="1054657" cy="1808157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C13749B-2514-C027-A2CF-1DB155AE7BB0}"/>
              </a:ext>
            </a:extLst>
          </p:cNvPr>
          <p:cNvCxnSpPr>
            <a:endCxn id="33" idx="1"/>
          </p:cNvCxnSpPr>
          <p:nvPr/>
        </p:nvCxnSpPr>
        <p:spPr>
          <a:xfrm>
            <a:off x="7879071" y="3775579"/>
            <a:ext cx="1054656" cy="2554141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EC80BD-6F27-748B-B012-C91DADF1EFA9}"/>
              </a:ext>
            </a:extLst>
          </p:cNvPr>
          <p:cNvCxnSpPr>
            <a:stCxn id="20" idx="2"/>
            <a:endCxn id="29" idx="0"/>
          </p:cNvCxnSpPr>
          <p:nvPr/>
        </p:nvCxnSpPr>
        <p:spPr>
          <a:xfrm>
            <a:off x="4850759" y="2896773"/>
            <a:ext cx="1133861" cy="2292540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Oval 86">
            <a:extLst>
              <a:ext uri="{FF2B5EF4-FFF2-40B4-BE49-F238E27FC236}">
                <a16:creationId xmlns:a16="http://schemas.microsoft.com/office/drawing/2014/main" id="{26429CE7-38EE-5E36-A6F4-3E8B6735DDB2}"/>
              </a:ext>
            </a:extLst>
          </p:cNvPr>
          <p:cNvSpPr/>
          <p:nvPr/>
        </p:nvSpPr>
        <p:spPr>
          <a:xfrm>
            <a:off x="412954" y="5727792"/>
            <a:ext cx="604684" cy="584775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6993536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2" grpId="0" animBg="1"/>
      <p:bldP spid="23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136358" y="545432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3914275" y="0"/>
            <a:ext cx="8277726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75EB318C-9D8F-0206-EB9F-A0143BB530B2}"/>
              </a:ext>
            </a:extLst>
          </p:cNvPr>
          <p:cNvSpPr/>
          <p:nvPr/>
        </p:nvSpPr>
        <p:spPr>
          <a:xfrm>
            <a:off x="19317863" y="144290"/>
            <a:ext cx="2292823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dùng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9BADC36F-0747-ACF1-BAB4-4A6E985BC1CE}"/>
              </a:ext>
            </a:extLst>
          </p:cNvPr>
          <p:cNvSpPr/>
          <p:nvPr/>
        </p:nvSpPr>
        <p:spPr>
          <a:xfrm>
            <a:off x="19317863" y="878635"/>
            <a:ext cx="2292824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446173CB-710E-2D02-3A21-0EC6397BABC2}"/>
              </a:ext>
            </a:extLst>
          </p:cNvPr>
          <p:cNvSpPr/>
          <p:nvPr/>
        </p:nvSpPr>
        <p:spPr>
          <a:xfrm>
            <a:off x="19317863" y="1605977"/>
            <a:ext cx="2292824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042D01B-3B6E-C8CB-9589-E055342A81EC}"/>
              </a:ext>
            </a:extLst>
          </p:cNvPr>
          <p:cNvSpPr/>
          <p:nvPr/>
        </p:nvSpPr>
        <p:spPr>
          <a:xfrm>
            <a:off x="19317862" y="2363279"/>
            <a:ext cx="2292824" cy="5010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Nhắn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D968838-4AD2-F0B0-FA84-E0AD5CF51111}"/>
              </a:ext>
            </a:extLst>
          </p:cNvPr>
          <p:cNvSpPr/>
          <p:nvPr/>
        </p:nvSpPr>
        <p:spPr>
          <a:xfrm>
            <a:off x="15841579" y="287419"/>
            <a:ext cx="1633181" cy="1362262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5AB615D-0421-B7FB-1C4F-12B951C640A5}"/>
              </a:ext>
            </a:extLst>
          </p:cNvPr>
          <p:cNvSpPr/>
          <p:nvPr/>
        </p:nvSpPr>
        <p:spPr>
          <a:xfrm>
            <a:off x="15841579" y="3066429"/>
            <a:ext cx="1783071" cy="1362262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kê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C5E01BA-6CAB-B711-B21D-56D8D213F69F}"/>
              </a:ext>
            </a:extLst>
          </p:cNvPr>
          <p:cNvSpPr/>
          <p:nvPr/>
        </p:nvSpPr>
        <p:spPr>
          <a:xfrm>
            <a:off x="14028690" y="5170307"/>
            <a:ext cx="3403017" cy="1362262"/>
          </a:xfrm>
          <a:prstGeom prst="ellips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bình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575E845C-1921-2761-3174-9063E918E01B}"/>
              </a:ext>
            </a:extLst>
          </p:cNvPr>
          <p:cNvSpPr/>
          <p:nvPr/>
        </p:nvSpPr>
        <p:spPr>
          <a:xfrm>
            <a:off x="18679308" y="3841218"/>
            <a:ext cx="3121912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1F81E044-87F3-3CF2-16F3-F73963625301}"/>
              </a:ext>
            </a:extLst>
          </p:cNvPr>
          <p:cNvSpPr/>
          <p:nvPr/>
        </p:nvSpPr>
        <p:spPr>
          <a:xfrm>
            <a:off x="18679307" y="4575563"/>
            <a:ext cx="3121913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83BBD736-0F68-C602-8129-217DD6B598F4}"/>
              </a:ext>
            </a:extLst>
          </p:cNvPr>
          <p:cNvSpPr/>
          <p:nvPr/>
        </p:nvSpPr>
        <p:spPr>
          <a:xfrm>
            <a:off x="18679307" y="5302905"/>
            <a:ext cx="3121913" cy="50562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266EC3D-4661-BB16-1E86-25109FAA0FD0}"/>
              </a:ext>
            </a:extLst>
          </p:cNvPr>
          <p:cNvSpPr/>
          <p:nvPr/>
        </p:nvSpPr>
        <p:spPr>
          <a:xfrm>
            <a:off x="18679306" y="6060207"/>
            <a:ext cx="3121913" cy="501014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431C6FB6-888F-2049-3452-31A651C63515}"/>
              </a:ext>
            </a:extLst>
          </p:cNvPr>
          <p:cNvCxnSpPr>
            <a:cxnSpLocks/>
            <a:endCxn id="27" idx="3"/>
          </p:cNvCxnSpPr>
          <p:nvPr/>
        </p:nvCxnSpPr>
        <p:spPr>
          <a:xfrm flipV="1">
            <a:off x="15264061" y="1450182"/>
            <a:ext cx="816692" cy="91309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16950974-DBDA-5B7D-5012-1D32CBC0C63B}"/>
              </a:ext>
            </a:extLst>
          </p:cNvPr>
          <p:cNvCxnSpPr>
            <a:stCxn id="27" idx="6"/>
            <a:endCxn id="22" idx="1"/>
          </p:cNvCxnSpPr>
          <p:nvPr/>
        </p:nvCxnSpPr>
        <p:spPr>
          <a:xfrm flipV="1">
            <a:off x="17474760" y="397102"/>
            <a:ext cx="1843103" cy="571448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0EC4BD3-2484-D67A-28A3-4521A4DBF81E}"/>
              </a:ext>
            </a:extLst>
          </p:cNvPr>
          <p:cNvCxnSpPr>
            <a:endCxn id="23" idx="1"/>
          </p:cNvCxnSpPr>
          <p:nvPr/>
        </p:nvCxnSpPr>
        <p:spPr>
          <a:xfrm>
            <a:off x="17474760" y="968550"/>
            <a:ext cx="1843103" cy="16289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07B4C61-2952-1E42-2D3C-6CB8E74029EA}"/>
              </a:ext>
            </a:extLst>
          </p:cNvPr>
          <p:cNvCxnSpPr>
            <a:endCxn id="25" idx="1"/>
          </p:cNvCxnSpPr>
          <p:nvPr/>
        </p:nvCxnSpPr>
        <p:spPr>
          <a:xfrm>
            <a:off x="17474760" y="1011459"/>
            <a:ext cx="1843103" cy="84733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AB4B508-7CBC-AEC5-0A2C-916741D90F60}"/>
              </a:ext>
            </a:extLst>
          </p:cNvPr>
          <p:cNvCxnSpPr>
            <a:stCxn id="27" idx="6"/>
            <a:endCxn id="26" idx="1"/>
          </p:cNvCxnSpPr>
          <p:nvPr/>
        </p:nvCxnSpPr>
        <p:spPr>
          <a:xfrm>
            <a:off x="17474760" y="968550"/>
            <a:ext cx="1843102" cy="164523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5DF0F32-4468-7EED-6471-B8712DA73C56}"/>
              </a:ext>
            </a:extLst>
          </p:cNvPr>
          <p:cNvCxnSpPr>
            <a:cxnSpLocks/>
            <a:endCxn id="28" idx="1"/>
          </p:cNvCxnSpPr>
          <p:nvPr/>
        </p:nvCxnSpPr>
        <p:spPr>
          <a:xfrm>
            <a:off x="15264061" y="2363279"/>
            <a:ext cx="838643" cy="902649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D5D80B5-DFA6-C259-4242-E7B8291EB686}"/>
              </a:ext>
            </a:extLst>
          </p:cNvPr>
          <p:cNvCxnSpPr>
            <a:stCxn id="28" idx="6"/>
            <a:endCxn id="30" idx="1"/>
          </p:cNvCxnSpPr>
          <p:nvPr/>
        </p:nvCxnSpPr>
        <p:spPr>
          <a:xfrm>
            <a:off x="17624650" y="3747560"/>
            <a:ext cx="1054658" cy="346470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C1B3C7D-86AD-B456-0873-5E4EDDFF23B5}"/>
              </a:ext>
            </a:extLst>
          </p:cNvPr>
          <p:cNvCxnSpPr>
            <a:endCxn id="31" idx="1"/>
          </p:cNvCxnSpPr>
          <p:nvPr/>
        </p:nvCxnSpPr>
        <p:spPr>
          <a:xfrm>
            <a:off x="17624650" y="3756573"/>
            <a:ext cx="1054657" cy="1071802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7CDD0A1F-BFB0-BEB8-9A69-81185D78666F}"/>
              </a:ext>
            </a:extLst>
          </p:cNvPr>
          <p:cNvCxnSpPr>
            <a:stCxn id="28" idx="6"/>
            <a:endCxn id="32" idx="1"/>
          </p:cNvCxnSpPr>
          <p:nvPr/>
        </p:nvCxnSpPr>
        <p:spPr>
          <a:xfrm>
            <a:off x="17624650" y="3747560"/>
            <a:ext cx="1054657" cy="1808157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9C13749B-2514-C027-A2CF-1DB155AE7BB0}"/>
              </a:ext>
            </a:extLst>
          </p:cNvPr>
          <p:cNvCxnSpPr>
            <a:endCxn id="33" idx="1"/>
          </p:cNvCxnSpPr>
          <p:nvPr/>
        </p:nvCxnSpPr>
        <p:spPr>
          <a:xfrm>
            <a:off x="17624650" y="3756573"/>
            <a:ext cx="1054656" cy="2554141"/>
          </a:xfrm>
          <a:prstGeom prst="straightConnector1">
            <a:avLst/>
          </a:prstGeom>
          <a:ln w="5715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3EEC80BD-6F27-748B-B012-C91DADF1EFA9}"/>
              </a:ext>
            </a:extLst>
          </p:cNvPr>
          <p:cNvCxnSpPr>
            <a:cxnSpLocks/>
            <a:endCxn id="29" idx="0"/>
          </p:cNvCxnSpPr>
          <p:nvPr/>
        </p:nvCxnSpPr>
        <p:spPr>
          <a:xfrm>
            <a:off x="14533906" y="2745414"/>
            <a:ext cx="1196293" cy="2424893"/>
          </a:xfrm>
          <a:prstGeom prst="straightConnector1">
            <a:avLst/>
          </a:prstGeom>
          <a:ln w="57150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A984FA3-7CB4-B77B-A9EF-B9EBA49CE2AF}"/>
              </a:ext>
            </a:extLst>
          </p:cNvPr>
          <p:cNvSpPr/>
          <p:nvPr/>
        </p:nvSpPr>
        <p:spPr>
          <a:xfrm>
            <a:off x="4060572" y="3248688"/>
            <a:ext cx="1460311" cy="764271"/>
          </a:xfrm>
          <a:prstGeom prst="roundRect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Client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0EC3F1E-0BC2-8F6C-DEAC-A40AB65417A8}"/>
              </a:ext>
            </a:extLst>
          </p:cNvPr>
          <p:cNvSpPr/>
          <p:nvPr/>
        </p:nvSpPr>
        <p:spPr>
          <a:xfrm>
            <a:off x="6809872" y="144290"/>
            <a:ext cx="5245770" cy="1836853"/>
          </a:xfrm>
          <a:prstGeom prst="round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</a:p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thu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hồi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A3705E1-89DD-10E5-744D-AF18159E87B8}"/>
              </a:ext>
            </a:extLst>
          </p:cNvPr>
          <p:cNvSpPr/>
          <p:nvPr/>
        </p:nvSpPr>
        <p:spPr>
          <a:xfrm>
            <a:off x="6828502" y="2186600"/>
            <a:ext cx="5187570" cy="883150"/>
          </a:xfrm>
          <a:prstGeom prst="round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9B382AB-2C80-66C8-815A-E7FC209C71C0}"/>
              </a:ext>
            </a:extLst>
          </p:cNvPr>
          <p:cNvSpPr/>
          <p:nvPr/>
        </p:nvSpPr>
        <p:spPr>
          <a:xfrm>
            <a:off x="6828502" y="3342279"/>
            <a:ext cx="5187569" cy="883150"/>
          </a:xfrm>
          <a:prstGeom prst="round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Bình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sao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4863B45-45D7-3425-B421-8D52DFBBADB0}"/>
              </a:ext>
            </a:extLst>
          </p:cNvPr>
          <p:cNvSpPr/>
          <p:nvPr/>
        </p:nvSpPr>
        <p:spPr>
          <a:xfrm>
            <a:off x="6828503" y="4510175"/>
            <a:ext cx="5227139" cy="883150"/>
          </a:xfrm>
          <a:prstGeom prst="round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Nhắn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tin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921A3BF-07EE-23C5-0C1C-B40F9E036205}"/>
              </a:ext>
            </a:extLst>
          </p:cNvPr>
          <p:cNvSpPr/>
          <p:nvPr/>
        </p:nvSpPr>
        <p:spPr>
          <a:xfrm>
            <a:off x="6828503" y="5678071"/>
            <a:ext cx="5167802" cy="883150"/>
          </a:xfrm>
          <a:prstGeom prst="roundRect">
            <a:avLst/>
          </a:prstGeom>
          <a:ln w="5715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đơn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đặt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B6AEF40-6DF3-1E32-6E0F-2DC23FD21E78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5520883" y="1062717"/>
            <a:ext cx="1288989" cy="2568107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3E55B86-A58B-2683-9293-38177FF759C8}"/>
              </a:ext>
            </a:extLst>
          </p:cNvPr>
          <p:cNvCxnSpPr>
            <a:stCxn id="5" idx="3"/>
            <a:endCxn id="8" idx="1"/>
          </p:cNvCxnSpPr>
          <p:nvPr/>
        </p:nvCxnSpPr>
        <p:spPr>
          <a:xfrm flipV="1">
            <a:off x="5520883" y="2628175"/>
            <a:ext cx="1307619" cy="1002649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4322BCC4-9360-2084-40D9-CFB92461CC0D}"/>
              </a:ext>
            </a:extLst>
          </p:cNvPr>
          <p:cNvCxnSpPr>
            <a:stCxn id="5" idx="3"/>
            <a:endCxn id="9" idx="1"/>
          </p:cNvCxnSpPr>
          <p:nvPr/>
        </p:nvCxnSpPr>
        <p:spPr>
          <a:xfrm>
            <a:off x="5520883" y="3630824"/>
            <a:ext cx="1307619" cy="15303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B371A3F-AF41-54AD-72EF-1A6704AA9828}"/>
              </a:ext>
            </a:extLst>
          </p:cNvPr>
          <p:cNvCxnSpPr>
            <a:endCxn id="15" idx="1"/>
          </p:cNvCxnSpPr>
          <p:nvPr/>
        </p:nvCxnSpPr>
        <p:spPr>
          <a:xfrm>
            <a:off x="5520883" y="3630824"/>
            <a:ext cx="1307620" cy="132092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77A34EAE-5BEC-6149-D86A-0EED6B23EA8F}"/>
              </a:ext>
            </a:extLst>
          </p:cNvPr>
          <p:cNvCxnSpPr>
            <a:stCxn id="5" idx="3"/>
            <a:endCxn id="17" idx="1"/>
          </p:cNvCxnSpPr>
          <p:nvPr/>
        </p:nvCxnSpPr>
        <p:spPr>
          <a:xfrm>
            <a:off x="5520883" y="3630824"/>
            <a:ext cx="1307620" cy="248882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604684" cy="584775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5430092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5" grpId="0" animBg="1"/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-3991804" y="622928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604684" cy="584775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74936-C4A2-B26A-95D4-30137BF2F2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4222" y="409818"/>
            <a:ext cx="9823555" cy="5902749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EFB391F-8FFB-D482-1AC2-707795D76726}"/>
              </a:ext>
            </a:extLst>
          </p:cNvPr>
          <p:cNvSpPr/>
          <p:nvPr/>
        </p:nvSpPr>
        <p:spPr>
          <a:xfrm>
            <a:off x="1379621" y="1203158"/>
            <a:ext cx="1187116" cy="481263"/>
          </a:xfrm>
          <a:prstGeom prst="round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9AA623-9492-C77E-CE23-E0FB7226FBDE}"/>
              </a:ext>
            </a:extLst>
          </p:cNvPr>
          <p:cNvSpPr/>
          <p:nvPr/>
        </p:nvSpPr>
        <p:spPr>
          <a:xfrm>
            <a:off x="2930578" y="1211179"/>
            <a:ext cx="1187116" cy="481263"/>
          </a:xfrm>
          <a:prstGeom prst="round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692EAEA1-AD85-BC98-6C4E-CB559D01DAA1}"/>
              </a:ext>
            </a:extLst>
          </p:cNvPr>
          <p:cNvSpPr/>
          <p:nvPr/>
        </p:nvSpPr>
        <p:spPr>
          <a:xfrm>
            <a:off x="8242753" y="1219200"/>
            <a:ext cx="1187116" cy="481263"/>
          </a:xfrm>
          <a:prstGeom prst="round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70338F0-DE30-ECFF-B9BF-F8F715F0BEF3}"/>
              </a:ext>
            </a:extLst>
          </p:cNvPr>
          <p:cNvSpPr/>
          <p:nvPr/>
        </p:nvSpPr>
        <p:spPr>
          <a:xfrm>
            <a:off x="9625265" y="1219200"/>
            <a:ext cx="1187116" cy="481263"/>
          </a:xfrm>
          <a:prstGeom prst="roundRect">
            <a:avLst/>
          </a:prstGeom>
          <a:ln w="5715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Client </a:t>
            </a:r>
            <a:r>
              <a:rPr lang="en-US" dirty="0" err="1"/>
              <a:t>đk</a:t>
            </a:r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8FE799F-FA7F-1703-2B92-B082C378DC4C}"/>
              </a:ext>
            </a:extLst>
          </p:cNvPr>
          <p:cNvCxnSpPr>
            <a:endCxn id="3" idx="2"/>
          </p:cNvCxnSpPr>
          <p:nvPr/>
        </p:nvCxnSpPr>
        <p:spPr>
          <a:xfrm flipH="1" flipV="1">
            <a:off x="1973179" y="1684421"/>
            <a:ext cx="753979" cy="6096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E8F21B9-B598-C5DF-7F55-7981B5803E51}"/>
              </a:ext>
            </a:extLst>
          </p:cNvPr>
          <p:cNvCxnSpPr>
            <a:endCxn id="5" idx="2"/>
          </p:cNvCxnSpPr>
          <p:nvPr/>
        </p:nvCxnSpPr>
        <p:spPr>
          <a:xfrm flipV="1">
            <a:off x="2733321" y="1692442"/>
            <a:ext cx="790815" cy="617621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CA4C4BD-AEAF-CB1A-6CE1-E899F4484572}"/>
              </a:ext>
            </a:extLst>
          </p:cNvPr>
          <p:cNvCxnSpPr/>
          <p:nvPr/>
        </p:nvCxnSpPr>
        <p:spPr>
          <a:xfrm flipH="1" flipV="1">
            <a:off x="8836311" y="1700463"/>
            <a:ext cx="788954" cy="6096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B574BA1-F904-1EBA-1741-AEA42D8C9197}"/>
              </a:ext>
            </a:extLst>
          </p:cNvPr>
          <p:cNvCxnSpPr>
            <a:endCxn id="7" idx="2"/>
          </p:cNvCxnSpPr>
          <p:nvPr/>
        </p:nvCxnSpPr>
        <p:spPr>
          <a:xfrm flipV="1">
            <a:off x="9625265" y="1700463"/>
            <a:ext cx="593558" cy="6096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A8F65F95-94F9-41C0-4797-50E312968C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1657466" y="76945"/>
            <a:ext cx="11381480" cy="656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698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-3991804" y="622928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774936-C4A2-B26A-95D4-30137BF2F2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82351" y="479293"/>
            <a:ext cx="9823555" cy="59027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32AEC16-FF9E-3EA6-A9E9-6D9FD3B7A3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954" y="76945"/>
            <a:ext cx="11381480" cy="6561772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604684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565B847-8E2D-C3B1-ABAE-5CBB400FAC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996759" y="76945"/>
            <a:ext cx="10412644" cy="656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312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-3991804" y="622928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32AEC16-FF9E-3EA6-A9E9-6D9FD3B7A3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95940" y="349936"/>
            <a:ext cx="11381480" cy="65617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DD8766C-3466-9395-2AC3-30CA71C49B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678" y="76945"/>
            <a:ext cx="10412644" cy="6561772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604684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7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ABA73FC-C19F-837B-13AC-D0A9C78DE3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831520" y="76945"/>
            <a:ext cx="9354795" cy="656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2741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-3991804" y="622928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D8766C-3466-9395-2AC3-30CA71C49B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41047" y="148113"/>
            <a:ext cx="10412644" cy="6561772"/>
          </a:xfrm>
          <a:prstGeom prst="rect">
            <a:avLst/>
          </a:prstGeom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604684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EB1A7D-FA36-916F-256A-FC454405FC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8602" y="76945"/>
            <a:ext cx="9354795" cy="6561772"/>
          </a:xfrm>
          <a:prstGeom prst="rect">
            <a:avLst/>
          </a:prstGeom>
        </p:spPr>
      </p:pic>
      <p:pic>
        <p:nvPicPr>
          <p:cNvPr id="4" name="image45.png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4FA1A9F9-042D-E706-827D-3D15D4CD6336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-9679318" y="76945"/>
            <a:ext cx="9354795" cy="6235622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838564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-3991804" y="622928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604684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1EB1A7D-FA36-916F-256A-FC454405F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1785" y="76945"/>
            <a:ext cx="9354795" cy="6561772"/>
          </a:xfrm>
          <a:prstGeom prst="rect">
            <a:avLst/>
          </a:prstGeom>
        </p:spPr>
      </p:pic>
      <p:pic>
        <p:nvPicPr>
          <p:cNvPr id="5" name="image45.png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6AD31C62-805A-ED7A-8688-165119F51307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1418602" y="76945"/>
            <a:ext cx="9354795" cy="6235622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  <p:pic>
        <p:nvPicPr>
          <p:cNvPr id="7" name="image63.png" descr="A picture containing text, number, font, line&#10;&#10;Description automatically generated">
            <a:extLst>
              <a:ext uri="{FF2B5EF4-FFF2-40B4-BE49-F238E27FC236}">
                <a16:creationId xmlns:a16="http://schemas.microsoft.com/office/drawing/2014/main" id="{D21EDF02-2AA3-6BD9-DEF1-CA4DE7390CE7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-11725120" y="81976"/>
            <a:ext cx="11270228" cy="5559471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12167749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-3991804" y="622928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774162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10</a:t>
            </a:r>
          </a:p>
        </p:txBody>
      </p:sp>
      <p:pic>
        <p:nvPicPr>
          <p:cNvPr id="5" name="image45.png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6AD31C62-805A-ED7A-8688-165119F51307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2582351" y="0"/>
            <a:ext cx="9354795" cy="6235622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  <p:pic>
        <p:nvPicPr>
          <p:cNvPr id="4" name="image63.png" descr="A picture containing text, number, font, line&#10;&#10;Description automatically generated">
            <a:extLst>
              <a:ext uri="{FF2B5EF4-FFF2-40B4-BE49-F238E27FC236}">
                <a16:creationId xmlns:a16="http://schemas.microsoft.com/office/drawing/2014/main" id="{679A88FD-89F2-814B-A080-FAF55B0E94EB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715296" y="76945"/>
            <a:ext cx="11270228" cy="5559471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  <p:pic>
        <p:nvPicPr>
          <p:cNvPr id="6" name="image4.png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3FA1AB07-8C6E-6C4C-4997-E6ECF007E070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-8943056" y="76945"/>
            <a:ext cx="8552706" cy="6704110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42764893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-3991804" y="622928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774162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11</a:t>
            </a:r>
          </a:p>
        </p:txBody>
      </p:sp>
      <p:pic>
        <p:nvPicPr>
          <p:cNvPr id="4" name="image63.png" descr="A picture containing text, number, font, line&#10;&#10;Description automatically generated">
            <a:extLst>
              <a:ext uri="{FF2B5EF4-FFF2-40B4-BE49-F238E27FC236}">
                <a16:creationId xmlns:a16="http://schemas.microsoft.com/office/drawing/2014/main" id="{679A88FD-89F2-814B-A080-FAF55B0E94EB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2714791" y="148267"/>
            <a:ext cx="11270228" cy="5559471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  <p:pic>
        <p:nvPicPr>
          <p:cNvPr id="6" name="image4.png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5C91303F-883D-24A5-941F-6920124936F8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2074057" y="76945"/>
            <a:ext cx="8552706" cy="6704110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  <p:pic>
        <p:nvPicPr>
          <p:cNvPr id="7" name="image26.png" descr="A picture containing text, diagram, screenshot, line&#10;&#10;Description automatically generated">
            <a:extLst>
              <a:ext uri="{FF2B5EF4-FFF2-40B4-BE49-F238E27FC236}">
                <a16:creationId xmlns:a16="http://schemas.microsoft.com/office/drawing/2014/main" id="{8CFF4D2D-1B64-913A-1880-6907A7E4C0AC}"/>
              </a:ext>
            </a:extLst>
          </p:cNvPr>
          <p:cNvPicPr/>
          <p:nvPr/>
        </p:nvPicPr>
        <p:blipFill>
          <a:blip r:embed="rId6"/>
          <a:srcRect/>
          <a:stretch>
            <a:fillRect/>
          </a:stretch>
        </p:blipFill>
        <p:spPr>
          <a:xfrm>
            <a:off x="-9075496" y="76945"/>
            <a:ext cx="8552706" cy="6704110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1291817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4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>
              <a:alpha val="69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68E0FD-BF2C-B48B-56ED-B847B13B056B}"/>
              </a:ext>
            </a:extLst>
          </p:cNvPr>
          <p:cNvSpPr txBox="1"/>
          <p:nvPr/>
        </p:nvSpPr>
        <p:spPr>
          <a:xfrm>
            <a:off x="1045697" y="160644"/>
            <a:ext cx="101006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TRƯỜNG ĐẠI HỌC KHOA HỌC HUẾ</a:t>
            </a:r>
          </a:p>
          <a:p>
            <a:pPr lvl="1"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KHOA CÔNG NGHỆ THÔNG TIN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0015B-54D7-0AC1-B131-71391D7C105B}"/>
              </a:ext>
            </a:extLst>
          </p:cNvPr>
          <p:cNvSpPr txBox="1"/>
          <p:nvPr/>
        </p:nvSpPr>
        <p:spPr>
          <a:xfrm>
            <a:off x="2412606" y="1611679"/>
            <a:ext cx="73667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KHÓA LUẬN 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 NGHIỆP ĐẠI HỌC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411550C-6416-E591-7AB2-6CC9AF7CEB29}"/>
              </a:ext>
            </a:extLst>
          </p:cNvPr>
          <p:cNvSpPr txBox="1"/>
          <p:nvPr/>
        </p:nvSpPr>
        <p:spPr>
          <a:xfrm>
            <a:off x="5145254" y="6422236"/>
            <a:ext cx="19014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Huế</a:t>
            </a:r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05 - 2023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78E3377F-84DC-93CB-8D9A-969DA6700661}"/>
              </a:ext>
            </a:extLst>
          </p:cNvPr>
          <p:cNvSpPr/>
          <p:nvPr/>
        </p:nvSpPr>
        <p:spPr>
          <a:xfrm>
            <a:off x="1045697" y="3732643"/>
            <a:ext cx="7366782" cy="2138289"/>
          </a:xfrm>
          <a:prstGeom prst="roundRect">
            <a:avLst/>
          </a:prstGeom>
          <a:solidFill>
            <a:schemeClr val="lt1">
              <a:alpha val="49000"/>
            </a:schemeClr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website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endParaRPr lang="en-US" sz="2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Mai Văn Long</a:t>
            </a:r>
          </a:p>
          <a:p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19T1021124</a:t>
            </a:r>
          </a:p>
          <a:p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Giảng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800" b="1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TS.Nguyễn</a:t>
            </a:r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Hoàng Hà</a:t>
            </a:r>
          </a:p>
        </p:txBody>
      </p:sp>
    </p:spTree>
    <p:extLst>
      <p:ext uri="{BB962C8B-B14F-4D97-AF65-F5344CB8AC3E}">
        <p14:creationId xmlns:p14="http://schemas.microsoft.com/office/powerpoint/2010/main" val="2996396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-3991804" y="622928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774162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12</a:t>
            </a:r>
          </a:p>
        </p:txBody>
      </p:sp>
      <p:pic>
        <p:nvPicPr>
          <p:cNvPr id="6" name="image4.png" descr="A picture containing text, diagram, line, screenshot&#10;&#10;Description automatically generated">
            <a:extLst>
              <a:ext uri="{FF2B5EF4-FFF2-40B4-BE49-F238E27FC236}">
                <a16:creationId xmlns:a16="http://schemas.microsoft.com/office/drawing/2014/main" id="{5C91303F-883D-24A5-941F-6920124936F8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12453299" y="76944"/>
            <a:ext cx="8552706" cy="6704110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  <p:pic>
        <p:nvPicPr>
          <p:cNvPr id="3" name="image26.png" descr="A picture containing text, diagram, screenshot, line&#10;&#10;Description automatically generated">
            <a:extLst>
              <a:ext uri="{FF2B5EF4-FFF2-40B4-BE49-F238E27FC236}">
                <a16:creationId xmlns:a16="http://schemas.microsoft.com/office/drawing/2014/main" id="{76A4C603-FDB7-25F2-07E6-39726AD64504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2074057" y="76945"/>
            <a:ext cx="8552706" cy="6704110"/>
          </a:xfrm>
          <a:prstGeom prst="rect">
            <a:avLst/>
          </a:prstGeom>
          <a:ln w="12700">
            <a:solidFill>
              <a:srgbClr val="000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7580659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774162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13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1648196" y="421104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F69BE33E-7A75-2907-D822-85852CDF2758}"/>
              </a:ext>
            </a:extLst>
          </p:cNvPr>
          <p:cNvSpPr/>
          <p:nvPr/>
        </p:nvSpPr>
        <p:spPr>
          <a:xfrm>
            <a:off x="5534526" y="2759242"/>
            <a:ext cx="1716506" cy="1363579"/>
          </a:xfrm>
          <a:prstGeom prst="rightArrow">
            <a:avLst/>
          </a:prstGeom>
          <a:noFill/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1CD5108-15EE-DB0D-F100-8B9CBBDF98E0}"/>
              </a:ext>
            </a:extLst>
          </p:cNvPr>
          <p:cNvSpPr/>
          <p:nvPr/>
        </p:nvSpPr>
        <p:spPr>
          <a:xfrm>
            <a:off x="7784302" y="421103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6260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3350729" y="0"/>
            <a:ext cx="8841272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26B9485-AC9E-74A1-B69B-C1F916211DF0}"/>
              </a:ext>
            </a:extLst>
          </p:cNvPr>
          <p:cNvSpPr/>
          <p:nvPr/>
        </p:nvSpPr>
        <p:spPr>
          <a:xfrm>
            <a:off x="174393" y="421103"/>
            <a:ext cx="2937775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41CD5108-15EE-DB0D-F100-8B9CBBDF98E0}"/>
              </a:ext>
            </a:extLst>
          </p:cNvPr>
          <p:cNvSpPr/>
          <p:nvPr/>
        </p:nvSpPr>
        <p:spPr>
          <a:xfrm>
            <a:off x="12861758" y="421103"/>
            <a:ext cx="3601454" cy="6015789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  <a:p>
            <a:pPr algn="ctr"/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774162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C76DA5-2283-5F72-21CF-68A07C08CEE6}"/>
              </a:ext>
            </a:extLst>
          </p:cNvPr>
          <p:cNvSpPr txBox="1"/>
          <p:nvPr/>
        </p:nvSpPr>
        <p:spPr>
          <a:xfrm>
            <a:off x="3465095" y="421103"/>
            <a:ext cx="838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Tổng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việc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hoàn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EED39E0-0BE7-AC47-A459-76BF7E9F95FF}"/>
              </a:ext>
            </a:extLst>
          </p:cNvPr>
          <p:cNvSpPr txBox="1"/>
          <p:nvPr/>
        </p:nvSpPr>
        <p:spPr>
          <a:xfrm>
            <a:off x="3465095" y="1134593"/>
            <a:ext cx="8726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hỏi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kiến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ASP.NET, MVC5.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E0F8EC-8F2F-3881-DDE2-F9DE4B55FE13}"/>
              </a:ext>
            </a:extLst>
          </p:cNvPr>
          <p:cNvSpPr txBox="1"/>
          <p:nvPr/>
        </p:nvSpPr>
        <p:spPr>
          <a:xfrm>
            <a:off x="3455279" y="1753251"/>
            <a:ext cx="89752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27B480-132A-1CA2-02E3-1BDEC61E3204}"/>
              </a:ext>
            </a:extLst>
          </p:cNvPr>
          <p:cNvSpPr txBox="1"/>
          <p:nvPr/>
        </p:nvSpPr>
        <p:spPr>
          <a:xfrm>
            <a:off x="3455278" y="2371909"/>
            <a:ext cx="897528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Tự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thân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web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quản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C33804-053E-C1E3-6DDB-7EE9EA0FBBB0}"/>
              </a:ext>
            </a:extLst>
          </p:cNvPr>
          <p:cNvSpPr txBox="1"/>
          <p:nvPr/>
        </p:nvSpPr>
        <p:spPr>
          <a:xfrm>
            <a:off x="3455278" y="3091093"/>
            <a:ext cx="838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u="sng" dirty="0" err="1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F1BB599-9FE8-95D3-9717-A9FFEA7CFE57}"/>
              </a:ext>
            </a:extLst>
          </p:cNvPr>
          <p:cNvSpPr txBox="1"/>
          <p:nvPr/>
        </p:nvSpPr>
        <p:spPr>
          <a:xfrm>
            <a:off x="3402996" y="3675868"/>
            <a:ext cx="87269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9B63B2-021A-D0A0-0A66-25F50D77602D}"/>
              </a:ext>
            </a:extLst>
          </p:cNvPr>
          <p:cNvSpPr txBox="1"/>
          <p:nvPr/>
        </p:nvSpPr>
        <p:spPr>
          <a:xfrm>
            <a:off x="3393181" y="4294526"/>
            <a:ext cx="77400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điện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thoại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348552-79DA-C189-7835-F38054C7ECC4}"/>
              </a:ext>
            </a:extLst>
          </p:cNvPr>
          <p:cNvSpPr txBox="1"/>
          <p:nvPr/>
        </p:nvSpPr>
        <p:spPr>
          <a:xfrm>
            <a:off x="3393180" y="4913184"/>
            <a:ext cx="774004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tức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F93E82-B66F-8156-B9E7-06704D6AD456}"/>
              </a:ext>
            </a:extLst>
          </p:cNvPr>
          <p:cNvSpPr txBox="1"/>
          <p:nvPr/>
        </p:nvSpPr>
        <p:spPr>
          <a:xfrm>
            <a:off x="3393180" y="5531842"/>
            <a:ext cx="83858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chức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năng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nhắn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9EB428-DAF9-C1A7-8711-9618D93A05A6}"/>
              </a:ext>
            </a:extLst>
          </p:cNvPr>
          <p:cNvSpPr txBox="1"/>
          <p:nvPr/>
        </p:nvSpPr>
        <p:spPr>
          <a:xfrm>
            <a:off x="3402996" y="6150500"/>
            <a:ext cx="737729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nhiều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tiêu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chí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đánh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3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0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sạn</a:t>
            </a:r>
            <a:endParaRPr lang="en-US" sz="30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5996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4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2FA9506F-D872-1260-AE53-0CBA4D978BBF}"/>
              </a:ext>
            </a:extLst>
          </p:cNvPr>
          <p:cNvSpPr txBox="1"/>
          <p:nvPr/>
        </p:nvSpPr>
        <p:spPr>
          <a:xfrm>
            <a:off x="1435768" y="2705724"/>
            <a:ext cx="932046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solidFill>
                  <a:srgbClr val="070A0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 for </a:t>
            </a:r>
            <a:r>
              <a:rPr lang="en-US" sz="800" b="1" dirty="0" err="1">
                <a:solidFill>
                  <a:srgbClr val="070A0B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waching</a:t>
            </a:r>
            <a:endParaRPr lang="en-US" sz="800" b="1" dirty="0">
              <a:solidFill>
                <a:srgbClr val="070A0B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AC8E0634-B074-90B2-60DC-10573173F054}"/>
              </a:ext>
            </a:extLst>
          </p:cNvPr>
          <p:cNvSpPr/>
          <p:nvPr/>
        </p:nvSpPr>
        <p:spPr>
          <a:xfrm>
            <a:off x="412954" y="5727792"/>
            <a:ext cx="774162" cy="584775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tx1"/>
                </a:solidFill>
              </a:rPr>
              <a:t>15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EA6ABF4-856F-88A1-63E1-A65D8349CB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2018" y="481656"/>
            <a:ext cx="9587963" cy="5894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255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12192001" cy="6857999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DCDE339-2CEC-1C0B-A278-57321D656900}"/>
              </a:ext>
            </a:extLst>
          </p:cNvPr>
          <p:cNvSpPr txBox="1"/>
          <p:nvPr/>
        </p:nvSpPr>
        <p:spPr>
          <a:xfrm>
            <a:off x="909674" y="1290282"/>
            <a:ext cx="779591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Xin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ban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đồng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giám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khảo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endParaRPr lang="en-US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66796A-0136-5AF2-65D0-F2AA27896405}"/>
              </a:ext>
            </a:extLst>
          </p:cNvPr>
          <p:cNvSpPr txBox="1"/>
          <p:nvPr/>
        </p:nvSpPr>
        <p:spPr>
          <a:xfrm>
            <a:off x="5336088" y="6306753"/>
            <a:ext cx="16659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Hết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042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5309937" cy="6858000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20015B-54D7-0AC1-B131-71391D7C105B}"/>
              </a:ext>
            </a:extLst>
          </p:cNvPr>
          <p:cNvSpPr txBox="1"/>
          <p:nvPr/>
        </p:nvSpPr>
        <p:spPr>
          <a:xfrm>
            <a:off x="1835091" y="9604194"/>
            <a:ext cx="736678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KHÓA LUẬN 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TỐT NGHIỆP ĐẠI HỌC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4CDA3F-F044-5197-5F39-2BE9A90F81BC}"/>
              </a:ext>
            </a:extLst>
          </p:cNvPr>
          <p:cNvSpPr txBox="1"/>
          <p:nvPr/>
        </p:nvSpPr>
        <p:spPr>
          <a:xfrm>
            <a:off x="665747" y="2711116"/>
            <a:ext cx="39784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A355DD-7D08-1E22-A12E-FC786D1C05EE}"/>
              </a:ext>
            </a:extLst>
          </p:cNvPr>
          <p:cNvSpPr/>
          <p:nvPr/>
        </p:nvSpPr>
        <p:spPr>
          <a:xfrm>
            <a:off x="12641179" y="532319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do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26075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5309937" cy="6858000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4CDA3F-F044-5197-5F39-2BE9A90F81BC}"/>
              </a:ext>
            </a:extLst>
          </p:cNvPr>
          <p:cNvSpPr txBox="1"/>
          <p:nvPr/>
        </p:nvSpPr>
        <p:spPr>
          <a:xfrm>
            <a:off x="665747" y="2711116"/>
            <a:ext cx="39784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A355DD-7D08-1E22-A12E-FC786D1C05EE}"/>
              </a:ext>
            </a:extLst>
          </p:cNvPr>
          <p:cNvSpPr/>
          <p:nvPr/>
        </p:nvSpPr>
        <p:spPr>
          <a:xfrm>
            <a:off x="5839327" y="500235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do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BE265E6-17A1-B2F4-B3EA-AE29C71D9D42}"/>
              </a:ext>
            </a:extLst>
          </p:cNvPr>
          <p:cNvSpPr/>
          <p:nvPr/>
        </p:nvSpPr>
        <p:spPr>
          <a:xfrm>
            <a:off x="12641179" y="1733471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4099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5309937" cy="6858000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4CDA3F-F044-5197-5F39-2BE9A90F81BC}"/>
              </a:ext>
            </a:extLst>
          </p:cNvPr>
          <p:cNvSpPr txBox="1"/>
          <p:nvPr/>
        </p:nvSpPr>
        <p:spPr>
          <a:xfrm>
            <a:off x="665747" y="2711116"/>
            <a:ext cx="39784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A355DD-7D08-1E22-A12E-FC786D1C05EE}"/>
              </a:ext>
            </a:extLst>
          </p:cNvPr>
          <p:cNvSpPr/>
          <p:nvPr/>
        </p:nvSpPr>
        <p:spPr>
          <a:xfrm>
            <a:off x="5839327" y="500235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do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BC8C6CB-AFA3-96BA-F954-14FE70B5D773}"/>
              </a:ext>
            </a:extLst>
          </p:cNvPr>
          <p:cNvSpPr/>
          <p:nvPr/>
        </p:nvSpPr>
        <p:spPr>
          <a:xfrm>
            <a:off x="5839327" y="1701387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75FDD48-B7F8-0DF2-A340-5835EE5C2F01}"/>
              </a:ext>
            </a:extLst>
          </p:cNvPr>
          <p:cNvSpPr/>
          <p:nvPr/>
        </p:nvSpPr>
        <p:spPr>
          <a:xfrm>
            <a:off x="12641179" y="2934623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3289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5309937" cy="6858000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4CDA3F-F044-5197-5F39-2BE9A90F81BC}"/>
              </a:ext>
            </a:extLst>
          </p:cNvPr>
          <p:cNvSpPr txBox="1"/>
          <p:nvPr/>
        </p:nvSpPr>
        <p:spPr>
          <a:xfrm>
            <a:off x="665747" y="2711116"/>
            <a:ext cx="39784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A355DD-7D08-1E22-A12E-FC786D1C05EE}"/>
              </a:ext>
            </a:extLst>
          </p:cNvPr>
          <p:cNvSpPr/>
          <p:nvPr/>
        </p:nvSpPr>
        <p:spPr>
          <a:xfrm>
            <a:off x="5839327" y="500235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do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8083C37-CB3E-3BB7-F895-079313044DF3}"/>
              </a:ext>
            </a:extLst>
          </p:cNvPr>
          <p:cNvSpPr/>
          <p:nvPr/>
        </p:nvSpPr>
        <p:spPr>
          <a:xfrm>
            <a:off x="5839327" y="2902539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BC8C6CB-AFA3-96BA-F954-14FE70B5D773}"/>
              </a:ext>
            </a:extLst>
          </p:cNvPr>
          <p:cNvSpPr/>
          <p:nvPr/>
        </p:nvSpPr>
        <p:spPr>
          <a:xfrm>
            <a:off x="5839327" y="1701387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EF8C02E-47C3-E4E9-CDA4-746AC9C1AC49}"/>
              </a:ext>
            </a:extLst>
          </p:cNvPr>
          <p:cNvSpPr/>
          <p:nvPr/>
        </p:nvSpPr>
        <p:spPr>
          <a:xfrm>
            <a:off x="12641179" y="4154409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2378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5309937" cy="6858000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4CDA3F-F044-5197-5F39-2BE9A90F81BC}"/>
              </a:ext>
            </a:extLst>
          </p:cNvPr>
          <p:cNvSpPr txBox="1"/>
          <p:nvPr/>
        </p:nvSpPr>
        <p:spPr>
          <a:xfrm>
            <a:off x="665747" y="2711116"/>
            <a:ext cx="39784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A355DD-7D08-1E22-A12E-FC786D1C05EE}"/>
              </a:ext>
            </a:extLst>
          </p:cNvPr>
          <p:cNvSpPr/>
          <p:nvPr/>
        </p:nvSpPr>
        <p:spPr>
          <a:xfrm>
            <a:off x="5839327" y="500235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do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EA92096-4D2D-174A-0FEE-F0ECC3D1DF98}"/>
              </a:ext>
            </a:extLst>
          </p:cNvPr>
          <p:cNvSpPr/>
          <p:nvPr/>
        </p:nvSpPr>
        <p:spPr>
          <a:xfrm>
            <a:off x="5839327" y="4122325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8083C37-CB3E-3BB7-F895-079313044DF3}"/>
              </a:ext>
            </a:extLst>
          </p:cNvPr>
          <p:cNvSpPr/>
          <p:nvPr/>
        </p:nvSpPr>
        <p:spPr>
          <a:xfrm>
            <a:off x="5839327" y="2902539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BC8C6CB-AFA3-96BA-F954-14FE70B5D773}"/>
              </a:ext>
            </a:extLst>
          </p:cNvPr>
          <p:cNvSpPr/>
          <p:nvPr/>
        </p:nvSpPr>
        <p:spPr>
          <a:xfrm>
            <a:off x="5839327" y="1701387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F3B8614-5405-89DB-611F-67F435450EC8}"/>
              </a:ext>
            </a:extLst>
          </p:cNvPr>
          <p:cNvSpPr/>
          <p:nvPr/>
        </p:nvSpPr>
        <p:spPr>
          <a:xfrm>
            <a:off x="12641179" y="5374195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5427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/>
          </p:cNvSpPr>
          <p:nvPr/>
        </p:nvSpPr>
        <p:spPr>
          <a:xfrm>
            <a:off x="0" y="0"/>
            <a:ext cx="5309937" cy="6858000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4CDA3F-F044-5197-5F39-2BE9A90F81BC}"/>
              </a:ext>
            </a:extLst>
          </p:cNvPr>
          <p:cNvSpPr txBox="1"/>
          <p:nvPr/>
        </p:nvSpPr>
        <p:spPr>
          <a:xfrm>
            <a:off x="665747" y="2711116"/>
            <a:ext cx="39784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A355DD-7D08-1E22-A12E-FC786D1C05EE}"/>
              </a:ext>
            </a:extLst>
          </p:cNvPr>
          <p:cNvSpPr/>
          <p:nvPr/>
        </p:nvSpPr>
        <p:spPr>
          <a:xfrm>
            <a:off x="5839327" y="500235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Lý do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EA92096-4D2D-174A-0FEE-F0ECC3D1DF98}"/>
              </a:ext>
            </a:extLst>
          </p:cNvPr>
          <p:cNvSpPr/>
          <p:nvPr/>
        </p:nvSpPr>
        <p:spPr>
          <a:xfrm>
            <a:off x="5839327" y="4122325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dự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8083C37-CB3E-3BB7-F895-079313044DF3}"/>
              </a:ext>
            </a:extLst>
          </p:cNvPr>
          <p:cNvSpPr/>
          <p:nvPr/>
        </p:nvSpPr>
        <p:spPr>
          <a:xfrm>
            <a:off x="5839327" y="2902539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Phân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2BC8C6CB-AFA3-96BA-F954-14FE70B5D773}"/>
              </a:ext>
            </a:extLst>
          </p:cNvPr>
          <p:cNvSpPr/>
          <p:nvPr/>
        </p:nvSpPr>
        <p:spPr>
          <a:xfrm>
            <a:off x="5839327" y="1701387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nghệ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F3B8614-5405-89DB-611F-67F435450EC8}"/>
              </a:ext>
            </a:extLst>
          </p:cNvPr>
          <p:cNvSpPr/>
          <p:nvPr/>
        </p:nvSpPr>
        <p:spPr>
          <a:xfrm>
            <a:off x="5839327" y="5403658"/>
            <a:ext cx="6112042" cy="954107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Kết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58585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  <a14:imgEffect>
                      <a14:brightnessContrast bright="-38000" contrast="4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3A355DD-7D08-1E22-A12E-FC786D1C05EE}"/>
              </a:ext>
            </a:extLst>
          </p:cNvPr>
          <p:cNvSpPr/>
          <p:nvPr/>
        </p:nvSpPr>
        <p:spPr>
          <a:xfrm>
            <a:off x="665747" y="0"/>
            <a:ext cx="10804358" cy="954107"/>
          </a:xfrm>
          <a:prstGeom prst="roundRect">
            <a:avLst/>
          </a:prstGeom>
          <a:solidFill>
            <a:schemeClr val="tx1"/>
          </a:solidFill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 do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4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endParaRPr lang="en-US" sz="44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9BF95E-195D-5EA2-5B6C-6CDB8759E20A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1" y="1106905"/>
            <a:ext cx="12192000" cy="5751094"/>
          </a:xfrm>
          <a:prstGeom prst="rect">
            <a:avLst/>
          </a:prstGeom>
          <a:solidFill>
            <a:schemeClr val="dk1">
              <a:alpha val="92000"/>
            </a:schemeClr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4CDA3F-F044-5197-5F39-2BE9A90F81BC}"/>
              </a:ext>
            </a:extLst>
          </p:cNvPr>
          <p:cNvSpPr txBox="1"/>
          <p:nvPr/>
        </p:nvSpPr>
        <p:spPr>
          <a:xfrm>
            <a:off x="-4419600" y="2798056"/>
            <a:ext cx="397844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6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dung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2D1E71-6198-E692-CA68-F7C198E6A55B}"/>
              </a:ext>
            </a:extLst>
          </p:cNvPr>
          <p:cNvSpPr txBox="1"/>
          <p:nvPr/>
        </p:nvSpPr>
        <p:spPr>
          <a:xfrm>
            <a:off x="665747" y="1801113"/>
            <a:ext cx="108605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Đời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sống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con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Việt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Nam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ngày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càng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càng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phát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triển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F3A577-95AA-4B1A-F60D-B794502A6349}"/>
              </a:ext>
            </a:extLst>
          </p:cNvPr>
          <p:cNvSpPr txBox="1"/>
          <p:nvPr/>
        </p:nvSpPr>
        <p:spPr>
          <a:xfrm>
            <a:off x="665747" y="2605449"/>
            <a:ext cx="1134435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Theo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đó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là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sự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phát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triển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mạnh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mẽ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của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các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ngành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du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lịch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đặc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biệt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là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về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lĩnh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vực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khách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sạn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khu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nghỉ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dưỡng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7F32CDA-F781-DE60-DD40-19EA764FF4A1}"/>
              </a:ext>
            </a:extLst>
          </p:cNvPr>
          <p:cNvSpPr txBox="1"/>
          <p:nvPr/>
        </p:nvSpPr>
        <p:spPr>
          <a:xfrm>
            <a:off x="665747" y="3902228"/>
            <a:ext cx="113443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Thời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đại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4.0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đang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phát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triển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một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cách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mạnh</a:t>
            </a:r>
            <a:r>
              <a:rPr lang="en-US" sz="32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mẽ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C18ACEA-3B4E-3EB2-C973-1471F5127B41}"/>
              </a:ext>
            </a:extLst>
          </p:cNvPr>
          <p:cNvSpPr txBox="1"/>
          <p:nvPr/>
        </p:nvSpPr>
        <p:spPr>
          <a:xfrm>
            <a:off x="665747" y="4702611"/>
            <a:ext cx="1134435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-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Nhiều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web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đặt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phòng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khách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sạn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được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tạo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ra.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4BBF780-45FE-7E0A-25FF-F64EB0CDFFA7}"/>
              </a:ext>
            </a:extLst>
          </p:cNvPr>
          <p:cNvSpPr txBox="1"/>
          <p:nvPr/>
        </p:nvSpPr>
        <p:spPr>
          <a:xfrm>
            <a:off x="665747" y="5502994"/>
            <a:ext cx="11344352" cy="584775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=&gt;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Thiết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kế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website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quản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lý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khách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sạn</a:t>
            </a:r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84462E3-6C1B-3749-419D-844E6BD917E8}"/>
              </a:ext>
            </a:extLst>
          </p:cNvPr>
          <p:cNvSpPr/>
          <p:nvPr/>
        </p:nvSpPr>
        <p:spPr>
          <a:xfrm>
            <a:off x="250722" y="6180496"/>
            <a:ext cx="604684" cy="584775"/>
          </a:xfrm>
          <a:prstGeom prst="ellipse">
            <a:avLst/>
          </a:prstGeom>
          <a:ln w="76200"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48782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1" grpId="0"/>
      <p:bldP spid="12" grpId="0"/>
      <p:bldP spid="1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359</TotalTime>
  <Words>754</Words>
  <Application>Microsoft Office PowerPoint</Application>
  <PresentationFormat>Widescreen</PresentationFormat>
  <Paragraphs>161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Mai Văn Long</dc:creator>
  <cp:lastModifiedBy>Mai Văn Long</cp:lastModifiedBy>
  <cp:revision>227</cp:revision>
  <dcterms:created xsi:type="dcterms:W3CDTF">2023-05-26T18:47:48Z</dcterms:created>
  <dcterms:modified xsi:type="dcterms:W3CDTF">2023-05-27T07:10:53Z</dcterms:modified>
</cp:coreProperties>
</file>

<file path=docProps/thumbnail.jpeg>
</file>